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317" r:id="rId15"/>
    <p:sldId id="263" r:id="rId16"/>
    <p:sldId id="264" r:id="rId17"/>
    <p:sldId id="309" r:id="rId18"/>
    <p:sldId id="307" r:id="rId19"/>
    <p:sldId id="318" r:id="rId20"/>
    <p:sldId id="284" r:id="rId21"/>
  </p:sldIdLst>
  <p:sldSz cx="9144000" cy="5143500" type="screen16x9"/>
  <p:notesSz cx="6858000" cy="9144000"/>
  <p:embeddedFontLs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rlow Semi Condensed Light" panose="020B0604020202020204" charset="0"/>
      <p:regular r:id="rId27"/>
      <p:bold r:id="rId28"/>
      <p:italic r:id="rId29"/>
      <p:boldItalic r:id="rId30"/>
    </p:embeddedFont>
    <p:embeddedFont>
      <p:font typeface="Barlow Semi Condensed Medium" panose="020B0604020202020204" charset="0"/>
      <p:regular r:id="rId31"/>
      <p:bold r:id="rId32"/>
      <p:italic r:id="rId33"/>
      <p:boldItalic r:id="rId34"/>
    </p:embeddedFont>
    <p:embeddedFont>
      <p:font typeface="Fjalla One" panose="020B0604020202020204" charset="0"/>
      <p:regular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Estabelecimento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Totem de autoatendimento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Relatório de dados da Máquina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Tela com os dados coletados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922276" y="4102702"/>
            <a:ext cx="19966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  <a:p>
            <a:pPr algn="ctr"/>
            <a:r>
              <a:rPr lang="pt-BR" sz="1050" dirty="0"/>
              <a:t>Sugestões de manutenção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438435" y="1012768"/>
            <a:ext cx="1001701" cy="3089934"/>
            <a:chOff x="7402560" y="1266309"/>
            <a:chExt cx="1001701" cy="3089934"/>
          </a:xfrm>
        </p:grpSpPr>
        <p:sp>
          <p:nvSpPr>
            <p:cNvPr id="17" name="Retângulo 16"/>
            <p:cNvSpPr/>
            <p:nvPr/>
          </p:nvSpPr>
          <p:spPr>
            <a:xfrm>
              <a:off x="7402560" y="1266309"/>
              <a:ext cx="1001701" cy="3089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7528607" y="1426624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25" y="3591294"/>
              <a:ext cx="619569" cy="619569"/>
            </a:xfrm>
            <a:prstGeom prst="rect">
              <a:avLst/>
            </a:prstGeom>
          </p:spPr>
        </p:pic>
      </p:grp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64814" y="2381910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59136" y="2381909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53458" y="2381908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7047780" y="2381907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2" y="3694330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123173" y="3620620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0" y="3694330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40286" y="2229192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/>
              <a:t>Disco</a:t>
            </a:r>
          </a:p>
          <a:p>
            <a:pPr algn="ctr"/>
            <a:r>
              <a:rPr lang="pt-BR" sz="1050" dirty="0"/>
              <a:t>Rede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50258" y="413464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047844" y="4134644"/>
            <a:ext cx="85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6858984" y="4134644"/>
            <a:ext cx="1126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58" y="3624006"/>
            <a:ext cx="467882" cy="467882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842630" y="4134644"/>
            <a:ext cx="99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Sugestão de manutenção por e-mail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CLIENTE LINUX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4" y="1145419"/>
            <a:ext cx="6488634" cy="34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063896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047515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Totens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Sugestões de manutenção nas máquinas</a:t>
            </a:r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(1/2)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460</Words>
  <Application>Microsoft Office PowerPoint</Application>
  <PresentationFormat>Apresentação na tela (16:9)</PresentationFormat>
  <Paragraphs>113</Paragraphs>
  <Slides>20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Barlow Semi Condensed</vt:lpstr>
      <vt:lpstr>Barlow Semi Condensed Light</vt:lpstr>
      <vt:lpstr>Barlow Semi Condensed Medium</vt:lpstr>
      <vt:lpstr>Fjalla One</vt:lpstr>
      <vt:lpstr>Roboto Medium</vt:lpstr>
      <vt:lpstr>Proxima Nova</vt:lpstr>
      <vt:lpstr>Arial</vt:lpstr>
      <vt:lpstr>Times New Roman</vt:lpstr>
      <vt:lpstr>Roboto Condensed Light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CLIENTE LINUX</vt:lpstr>
      <vt:lpstr>MODELO LÓGICO DO BD</vt:lpstr>
      <vt:lpstr>FERRAMENTA DE GESTÃO</vt:lpstr>
      <vt:lpstr>Azure</vt:lpstr>
      <vt:lpstr>GITHUB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Vitória da Silva Eleutério Pinto</cp:lastModifiedBy>
  <cp:revision>25</cp:revision>
  <dcterms:modified xsi:type="dcterms:W3CDTF">2021-09-08T16:13:35Z</dcterms:modified>
</cp:coreProperties>
</file>